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60" r:id="rId15"/>
    <p:sldId id="273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02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pos="2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72C9"/>
    <a:srgbClr val="0000FF"/>
    <a:srgbClr val="FFF7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-91" y="-58"/>
      </p:cViewPr>
      <p:guideLst>
        <p:guide orient="horz" pos="2183"/>
        <p:guide orient="horz" pos="4020"/>
        <p:guide pos="2880"/>
        <p:guide pos="5465"/>
        <p:guide pos="2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0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89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74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46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08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9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48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44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43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48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1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01671-329E-4EE3-A21C-BEB6F8D53D51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839CF-961C-4BED-88B1-EE7AF72BB7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67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2.xml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8.png"/><Relationship Id="rId4" Type="http://schemas.openxmlformats.org/officeDocument/2006/relationships/slide" Target="slide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slide" Target="slide34.xml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7.xml"/><Relationship Id="rId4" Type="http://schemas.openxmlformats.org/officeDocument/2006/relationships/slide" Target="slide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16.xml"/><Relationship Id="rId4" Type="http://schemas.openxmlformats.org/officeDocument/2006/relationships/slide" Target="slide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slide" Target="slide1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slide" Target="slide1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slide" Target="slide1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.png"/><Relationship Id="rId7" Type="http://schemas.openxmlformats.org/officeDocument/2006/relationships/slide" Target="slide13.xml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openxmlformats.org/officeDocument/2006/relationships/image" Target="../media/image37.png"/><Relationship Id="rId2" Type="http://schemas.microsoft.com/office/2007/relationships/media" Target="../media/media4.wav"/><Relationship Id="rId16" Type="http://schemas.openxmlformats.org/officeDocument/2006/relationships/image" Target="../media/image34.png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24" Type="http://schemas.openxmlformats.org/officeDocument/2006/relationships/slide" Target="slide38.xml"/><Relationship Id="rId5" Type="http://schemas.openxmlformats.org/officeDocument/2006/relationships/image" Target="../media/image1.jpg"/><Relationship Id="rId15" Type="http://schemas.openxmlformats.org/officeDocument/2006/relationships/image" Target="../media/image31.png"/><Relationship Id="rId23" Type="http://schemas.openxmlformats.org/officeDocument/2006/relationships/image" Target="../media/image36.gif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23.png"/><Relationship Id="rId2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39.jpe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8.png"/><Relationship Id="rId4" Type="http://schemas.openxmlformats.org/officeDocument/2006/relationships/slide" Target="slide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5" Type="http://schemas.openxmlformats.org/officeDocument/2006/relationships/slide" Target="slide29.xml"/><Relationship Id="rId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ень соборност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День соборності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0729" y="3931060"/>
            <a:ext cx="609600" cy="60960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511558" y="2960353"/>
            <a:ext cx="8105132" cy="22706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80" y="191012"/>
            <a:ext cx="4291982" cy="273024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519178" y="2753361"/>
            <a:ext cx="8002890" cy="2477601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8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Гра - вікторина  </a:t>
            </a:r>
            <a:r>
              <a:rPr lang="uk-UA" sz="75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«З</a:t>
            </a:r>
            <a:r>
              <a:rPr lang="en-US" sz="75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’</a:t>
            </a:r>
            <a:r>
              <a:rPr lang="uk-UA" sz="75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єднаймо  Україну»</a:t>
            </a:r>
            <a:endParaRPr lang="ru-RU" sz="75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6" y="120913"/>
            <a:ext cx="4099686" cy="2843208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7782887" y="5511879"/>
            <a:ext cx="975711" cy="975711"/>
            <a:chOff x="7782887" y="5511879"/>
            <a:chExt cx="975711" cy="975711"/>
          </a:xfrm>
        </p:grpSpPr>
        <p:sp>
          <p:nvSpPr>
            <p:cNvPr id="20" name="Овал 19"/>
            <p:cNvSpPr/>
            <p:nvPr/>
          </p:nvSpPr>
          <p:spPr>
            <a:xfrm>
              <a:off x="7782887" y="5511879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889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 contourW="25400">
              <a:contourClr>
                <a:srgbClr val="2172C9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798" y="5594790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914" y="4424946"/>
            <a:ext cx="5852172" cy="2926086"/>
          </a:xfrm>
          <a:prstGeom prst="rect">
            <a:avLst/>
          </a:prstGeom>
          <a:effectLst>
            <a:glow rad="381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Овал 11"/>
          <p:cNvSpPr/>
          <p:nvPr/>
        </p:nvSpPr>
        <p:spPr>
          <a:xfrm>
            <a:off x="371383" y="5528156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9" y="5604477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Дуга 15"/>
          <p:cNvSpPr/>
          <p:nvPr/>
        </p:nvSpPr>
        <p:spPr>
          <a:xfrm>
            <a:off x="375516" y="5511879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41275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9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7" y="4440955"/>
            <a:ext cx="5852172" cy="29260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34708" y="996944"/>
            <a:ext cx="86745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зібралися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січня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2019 року на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Софіївській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площі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Києві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тому,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там:</a:t>
            </a:r>
            <a:endParaRPr lang="ru-RU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9335" y="3107771"/>
            <a:ext cx="3395669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47604" y="3041884"/>
            <a:ext cx="33620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концерт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відомих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музикантів-емігрантів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95564" y="3107771"/>
            <a:ext cx="3424180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017092" y="3020558"/>
            <a:ext cx="31811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урочисто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проголошено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Акт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Злуки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об'єднання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12" name="Рисунок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04" y="2993130"/>
            <a:ext cx="3713284" cy="2228773"/>
          </a:xfrm>
          <a:prstGeom prst="rect">
            <a:avLst/>
          </a:prstGeom>
        </p:spPr>
      </p:pic>
      <p:pic>
        <p:nvPicPr>
          <p:cNvPr id="13" name="Рисунок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160" y="2975007"/>
            <a:ext cx="3713284" cy="22287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Дуга 14"/>
          <p:cNvSpPr/>
          <p:nvPr/>
        </p:nvSpPr>
        <p:spPr>
          <a:xfrm>
            <a:off x="7778057" y="5494463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8100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47717" y="127546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правильну 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377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7" y="4440955"/>
            <a:ext cx="5852172" cy="29260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01500" y="1354129"/>
            <a:ext cx="8674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березня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1939 року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проголошено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6823" y="3077963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0445" y="3136514"/>
            <a:ext cx="2288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автономію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Української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Народної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08472" y="3077963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442094" y="3364521"/>
            <a:ext cx="2288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незалежність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Карпатської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20122" y="3077963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353744" y="3351957"/>
            <a:ext cx="2288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відновлення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Української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378831" y="2954797"/>
            <a:ext cx="2575965" cy="2176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5" action="ppaction://hlinksldjump"/>
          </p:cNvPr>
          <p:cNvSpPr/>
          <p:nvPr/>
        </p:nvSpPr>
        <p:spPr>
          <a:xfrm>
            <a:off x="3284017" y="2968807"/>
            <a:ext cx="2575965" cy="2176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4" action="ppaction://hlinksldjump"/>
          </p:cNvPr>
          <p:cNvSpPr/>
          <p:nvPr/>
        </p:nvSpPr>
        <p:spPr>
          <a:xfrm>
            <a:off x="6214065" y="2979697"/>
            <a:ext cx="2575965" cy="2176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3" name="Дуга 22"/>
          <p:cNvSpPr/>
          <p:nvPr/>
        </p:nvSpPr>
        <p:spPr>
          <a:xfrm>
            <a:off x="7778057" y="5494463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8100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47717" y="334022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правильну 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42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4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7" y="4206064"/>
            <a:ext cx="5852172" cy="29260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576229" y="3640993"/>
            <a:ext cx="2185815" cy="1384995"/>
            <a:chOff x="580570" y="3429216"/>
            <a:chExt cx="2185815" cy="1384995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80570" y="3494924"/>
              <a:ext cx="2185815" cy="1273602"/>
            </a:xfrm>
            <a:prstGeom prst="roundRect">
              <a:avLst/>
            </a:prstGeom>
            <a:solidFill>
              <a:srgbClr val="FFFF00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4314" y="3429216"/>
              <a:ext cx="205463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торгівлю </a:t>
              </a:r>
              <a:r>
                <a:rPr lang="uk-UA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народними </a:t>
              </a:r>
              <a:r>
                <a:rPr lang="uk-UA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товарами</a:t>
              </a:r>
              <a:endPara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03494" y="3726233"/>
            <a:ext cx="2143507" cy="1212050"/>
            <a:chOff x="3447875" y="3454845"/>
            <a:chExt cx="2143507" cy="121205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513112" y="3454845"/>
              <a:ext cx="2038764" cy="1212050"/>
            </a:xfrm>
            <a:prstGeom prst="roundRect">
              <a:avLst/>
            </a:prstGeom>
            <a:solidFill>
              <a:srgbClr val="FFFF00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47875" y="3534165"/>
              <a:ext cx="21435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"живий ланцюг"</a:t>
              </a:r>
              <a:endPara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6056851" y="3706701"/>
            <a:ext cx="2441197" cy="1273601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5998127" y="3788774"/>
            <a:ext cx="2558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обмін фотографіями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708" y="1203692"/>
            <a:ext cx="8674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</a:t>
            </a:r>
            <a:r>
              <a:rPr lang="ru-RU" sz="36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січня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1990 р. як символ </a:t>
            </a:r>
            <a:r>
              <a:rPr lang="ru-RU" sz="36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духовної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єдності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 </a:t>
            </a:r>
            <a:r>
              <a:rPr lang="ru-RU" sz="36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східних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6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західних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земель </a:t>
            </a:r>
            <a:r>
              <a:rPr lang="ru-RU" sz="36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Києвом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Львовом та </a:t>
            </a:r>
            <a:r>
              <a:rPr lang="ru-RU" sz="36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Івано-Франківськом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організовано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6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5" action="ppaction://hlinksldjump"/>
          </p:cNvPr>
          <p:cNvSpPr/>
          <p:nvPr/>
        </p:nvSpPr>
        <p:spPr>
          <a:xfrm>
            <a:off x="458256" y="3563634"/>
            <a:ext cx="2358065" cy="1552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3365677" y="3551802"/>
            <a:ext cx="2236874" cy="1534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5" action="ppaction://hlinksldjump"/>
          </p:cNvPr>
          <p:cNvSpPr/>
          <p:nvPr/>
        </p:nvSpPr>
        <p:spPr>
          <a:xfrm>
            <a:off x="5942576" y="3551802"/>
            <a:ext cx="2672431" cy="1534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2" name="Дуга 21"/>
          <p:cNvSpPr/>
          <p:nvPr/>
        </p:nvSpPr>
        <p:spPr>
          <a:xfrm>
            <a:off x="7778057" y="5494463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8100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47717" y="230785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правильну 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0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3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7" y="4440955"/>
            <a:ext cx="5852172" cy="29260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01500" y="1354129"/>
            <a:ext cx="8674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серпня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1991 року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ухвалено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15219" y="3058374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348841" y="3163091"/>
            <a:ext cx="2288322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проголошення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незалежності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endParaRPr lang="ru-RU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08472" y="3077963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422579" y="3057546"/>
            <a:ext cx="22883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Декларацію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суверенітет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endParaRPr lang="ru-RU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7391" y="3077963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41497" y="3328873"/>
            <a:ext cx="2288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Універсал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свободу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397675" y="2978656"/>
            <a:ext cx="2575965" cy="2176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4" action="ppaction://hlinksldjump"/>
          </p:cNvPr>
          <p:cNvSpPr/>
          <p:nvPr/>
        </p:nvSpPr>
        <p:spPr>
          <a:xfrm>
            <a:off x="3278757" y="2943456"/>
            <a:ext cx="2575965" cy="2176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6182633" y="2913571"/>
            <a:ext cx="2575965" cy="2176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3" name="Дуга 22"/>
          <p:cNvSpPr/>
          <p:nvPr/>
        </p:nvSpPr>
        <p:spPr>
          <a:xfrm>
            <a:off x="7778057" y="5494463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8100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47717" y="385640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правильну 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08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7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6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15"/>
            <a:ext cx="9144000" cy="6341534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Скругленный прямоугольник 5"/>
          <p:cNvSpPr/>
          <p:nvPr/>
        </p:nvSpPr>
        <p:spPr>
          <a:xfrm>
            <a:off x="31406" y="6252472"/>
            <a:ext cx="9079038" cy="55832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062" y="6164463"/>
            <a:ext cx="70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Переходь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47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6"/>
            <a:ext cx="9144000" cy="6341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3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58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1587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06" y="6252472"/>
            <a:ext cx="9079038" cy="55832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062" y="6164463"/>
            <a:ext cx="70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Переходь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6444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6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3415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2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58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1587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06" y="6252472"/>
            <a:ext cx="9079038" cy="55832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062" y="6164463"/>
            <a:ext cx="70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Переходь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70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19" y="4395036"/>
            <a:ext cx="5852172" cy="29260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7717" y="385640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правильну 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561695" y="3494924"/>
            <a:ext cx="2038764" cy="120676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607587" y="3583429"/>
            <a:ext cx="1946883" cy="1172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</a:p>
          <a:p>
            <a:pPr algn="ctr">
              <a:lnSpc>
                <a:spcPts val="4000"/>
              </a:lnSpc>
            </a:pP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січня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552618" y="3489634"/>
            <a:ext cx="2038764" cy="121205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</a:pPr>
            <a:r>
              <a:rPr lang="uk-UA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uk-UA" sz="5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квітня</a:t>
            </a:r>
            <a:endParaRPr lang="ru-RU" sz="5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35550" y="3475897"/>
            <a:ext cx="2038764" cy="121205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6535550" y="3612638"/>
            <a:ext cx="194688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</a:t>
            </a:r>
          </a:p>
          <a:p>
            <a:pPr algn="ctr">
              <a:lnSpc>
                <a:spcPts val="4000"/>
              </a:lnSpc>
            </a:pP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січня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708" y="1607996"/>
            <a:ext cx="8674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4400" b="1" dirty="0" err="1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Собо́рності</a:t>
            </a:r>
            <a:r>
              <a:rPr lang="ru-RU" sz="4400" b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44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</a:t>
            </a:r>
          </a:p>
          <a:p>
            <a:pPr algn="ctr"/>
            <a:r>
              <a:rPr lang="ru-RU" sz="4400" dirty="0" err="1" smtClean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4400" dirty="0" smtClean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свято, </a:t>
            </a:r>
            <a:r>
              <a:rPr lang="ru-RU" sz="44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яке </a:t>
            </a:r>
            <a:r>
              <a:rPr lang="ru-RU" sz="4400" dirty="0" err="1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відзначають</a:t>
            </a:r>
            <a:r>
              <a:rPr lang="ru-RU" sz="44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 smtClean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щороку</a:t>
            </a:r>
            <a:r>
              <a:rPr lang="ru-RU" sz="4400" dirty="0" smtClean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4400" dirty="0">
              <a:ln w="952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Дуга 17"/>
          <p:cNvSpPr/>
          <p:nvPr/>
        </p:nvSpPr>
        <p:spPr>
          <a:xfrm>
            <a:off x="7778057" y="5494463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8100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60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341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58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1587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06" y="6252472"/>
            <a:ext cx="9079038" cy="55832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062" y="6164463"/>
            <a:ext cx="70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Переходь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883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341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2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58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1587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06" y="6252472"/>
            <a:ext cx="9079038" cy="55832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062" y="6164463"/>
            <a:ext cx="70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Переходь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881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341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2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58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1587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06" y="6252472"/>
            <a:ext cx="9079038" cy="55832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062" y="6164463"/>
            <a:ext cx="70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Переходь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6367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341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58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1587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06" y="6252472"/>
            <a:ext cx="9079038" cy="55832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062" y="6164463"/>
            <a:ext cx="70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Переходь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789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2"/>
            <a:ext cx="9144000" cy="6341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2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58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1587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06" y="6252472"/>
            <a:ext cx="9079038" cy="55832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062" y="6164463"/>
            <a:ext cx="70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Переходь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161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7" y="4440955"/>
            <a:ext cx="5852172" cy="29260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23127" y="1411886"/>
            <a:ext cx="6729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Злуки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об’єднання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одну державу:</a:t>
            </a:r>
            <a:endParaRPr lang="ru-RU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6823" y="3232464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96823" y="3242024"/>
            <a:ext cx="2288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Західноукраїнської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08472" y="3245742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442094" y="3409190"/>
            <a:ext cx="22883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Австрійської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імперії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20122" y="3245742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353744" y="3409190"/>
            <a:ext cx="22883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Польської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Західноукраїнської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Народної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8313" y="3120074"/>
            <a:ext cx="2459445" cy="213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468313" y="3129548"/>
            <a:ext cx="2459445" cy="213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3356532" y="3155947"/>
            <a:ext cx="2459445" cy="213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rId5" action="ppaction://hlinksldjump"/>
          </p:cNvPr>
          <p:cNvSpPr/>
          <p:nvPr/>
        </p:nvSpPr>
        <p:spPr>
          <a:xfrm>
            <a:off x="6268182" y="3192944"/>
            <a:ext cx="2459445" cy="213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Дуга 9"/>
          <p:cNvSpPr/>
          <p:nvPr/>
        </p:nvSpPr>
        <p:spPr>
          <a:xfrm>
            <a:off x="7778057" y="5487089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8100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47717" y="385640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правильну 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4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20" grpId="0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0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341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2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58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1587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06" y="6252472"/>
            <a:ext cx="9079038" cy="55832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062" y="6164463"/>
            <a:ext cx="70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Переходь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0050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9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341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2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58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1587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06" y="6252472"/>
            <a:ext cx="9079038" cy="55832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062" y="6164463"/>
            <a:ext cx="70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Переходь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334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  <p:pic>
        <p:nvPicPr>
          <p:cNvPr id="11" name="Рисунок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5089" y="5389377"/>
            <a:ext cx="6055496" cy="109616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54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341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06" y="6252472"/>
            <a:ext cx="9079038" cy="55832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9062" y="6164463"/>
            <a:ext cx="70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Переходь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наступного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8419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НЕ вірно спробуй ще ра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762" y="3474820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798" y="5580249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5571860"/>
            <a:ext cx="725027" cy="8098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44652" y="5475739"/>
            <a:ext cx="5886922" cy="91440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8539" y="5520937"/>
            <a:ext cx="5823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Повернись до </a:t>
            </a:r>
            <a:r>
              <a:rPr lang="ru-RU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31" y="2322217"/>
            <a:ext cx="3041538" cy="2914807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624" y="5383033"/>
            <a:ext cx="6225872" cy="1096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72677" y="43067"/>
            <a:ext cx="5819222" cy="2400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150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Невірно</a:t>
            </a:r>
            <a:endParaRPr lang="ru-RU" sz="150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5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988" y="5329142"/>
            <a:ext cx="2728632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699977" y="5112598"/>
            <a:ext cx="975711" cy="975711"/>
            <a:chOff x="7699977" y="5112598"/>
            <a:chExt cx="975711" cy="975711"/>
          </a:xfrm>
        </p:grpSpPr>
        <p:sp>
          <p:nvSpPr>
            <p:cNvPr id="7" name="Овал 6"/>
            <p:cNvSpPr/>
            <p:nvPr/>
          </p:nvSpPr>
          <p:spPr>
            <a:xfrm>
              <a:off x="7699977" y="5112598"/>
              <a:ext cx="975711" cy="975711"/>
            </a:xfrm>
            <a:prstGeom prst="ellipse">
              <a:avLst/>
            </a:prstGeom>
            <a:solidFill>
              <a:srgbClr val="FFF710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2888" y="5189357"/>
              <a:ext cx="809890" cy="8098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26" name="Single gimn-ukrainy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0.691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17209" y="5772150"/>
            <a:ext cx="609600" cy="6096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33"/>
            <a:ext cx="9144000" cy="6341533"/>
          </a:xfrm>
          <a:prstGeom prst="rect">
            <a:avLst/>
          </a:prstGeom>
        </p:spPr>
      </p:pic>
      <p:pic>
        <p:nvPicPr>
          <p:cNvPr id="40" name="Рисунок 39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90372" y="5249788"/>
            <a:ext cx="1194920" cy="1194920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141921" y="5799803"/>
            <a:ext cx="3826765" cy="9233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Молодець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97677" y="5886482"/>
            <a:ext cx="5153979" cy="80047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i="1" dirty="0" smtClean="0">
                <a:solidFill>
                  <a:srgbClr val="002060"/>
                </a:solidFill>
              </a:rPr>
              <a:t>Соборна держава, Шевченкова надія.</a:t>
            </a:r>
          </a:p>
          <a:p>
            <a:pPr algn="ctr"/>
            <a:r>
              <a:rPr lang="uk-UA" sz="2200" i="1" dirty="0" smtClean="0">
                <a:solidFill>
                  <a:srgbClr val="002060"/>
                </a:solidFill>
              </a:rPr>
              <a:t>Сьогодні і навіки, Україна – неподільна!</a:t>
            </a:r>
            <a:endParaRPr lang="ru-RU" sz="2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Молодец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3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1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1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1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1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1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1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1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1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6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1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7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3" grpId="0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Дякую за увагу гарного настрою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5466" y="4453795"/>
            <a:ext cx="609600" cy="6096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 w="28575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7186" y="5663857"/>
            <a:ext cx="3265714" cy="744210"/>
          </a:xfrm>
          <a:prstGeom prst="roundRect">
            <a:avLst/>
          </a:prstGeom>
          <a:solidFill>
            <a:srgbClr val="FFFF00"/>
          </a:solidFill>
          <a:ln w="28575"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5177" y="5653805"/>
            <a:ext cx="382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Пройти </a:t>
            </a:r>
            <a:r>
              <a:rPr lang="ru-RU" sz="3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</a:t>
            </a:r>
            <a:endParaRPr lang="ru-RU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370205" y="5417726"/>
            <a:ext cx="4731403" cy="1163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69" y="5593908"/>
            <a:ext cx="794519" cy="79451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Овал 10"/>
          <p:cNvSpPr/>
          <p:nvPr/>
        </p:nvSpPr>
        <p:spPr>
          <a:xfrm rot="10800000">
            <a:off x="512376" y="5517149"/>
            <a:ext cx="975711" cy="975711"/>
          </a:xfrm>
          <a:prstGeom prst="ellipse">
            <a:avLst/>
          </a:prstGeom>
          <a:solidFill>
            <a:srgbClr val="FFF710"/>
          </a:solidFill>
          <a:ln w="28575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5287" y="5593908"/>
            <a:ext cx="809890" cy="809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962374" y="5659588"/>
            <a:ext cx="1603672" cy="744210"/>
          </a:xfrm>
          <a:prstGeom prst="roundRect">
            <a:avLst/>
          </a:prstGeom>
          <a:solidFill>
            <a:srgbClr val="FFFF00"/>
          </a:solidFill>
          <a:ln w="28575"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5750" y="5659588"/>
            <a:ext cx="139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Вихід</a:t>
            </a:r>
            <a:endParaRPr lang="ru-RU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70677" y="131570"/>
            <a:ext cx="7027606" cy="999655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«Живий  ланцюг» – </a:t>
            </a:r>
          </a:p>
          <a:p>
            <a:pPr algn="ctr"/>
            <a:r>
              <a:rPr lang="uk-U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єдності українського народу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" action="ppaction://hlinkshowjump?jump=endshow"/>
          </p:cNvPr>
          <p:cNvSpPr/>
          <p:nvPr/>
        </p:nvSpPr>
        <p:spPr>
          <a:xfrm>
            <a:off x="5814603" y="5395251"/>
            <a:ext cx="3074834" cy="1163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«Живий ланцюг» – символ єдності України та її народу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59" y="1263394"/>
            <a:ext cx="7202643" cy="40494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ross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6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7" y="4206064"/>
            <a:ext cx="5852172" cy="29260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580571" y="3494924"/>
            <a:ext cx="2038764" cy="1206760"/>
            <a:chOff x="580571" y="3494924"/>
            <a:chExt cx="2038764" cy="12067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80571" y="3494924"/>
              <a:ext cx="2038764" cy="1206760"/>
            </a:xfrm>
            <a:prstGeom prst="roundRect">
              <a:avLst/>
            </a:prstGeom>
            <a:solidFill>
              <a:srgbClr val="FFFF00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2452" y="3765686"/>
              <a:ext cx="1946883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uk-UA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Грамота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544627" y="3489634"/>
            <a:ext cx="2143507" cy="1374430"/>
            <a:chOff x="3544627" y="3489634"/>
            <a:chExt cx="2143507" cy="137443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552618" y="3489634"/>
              <a:ext cx="2038764" cy="1212050"/>
            </a:xfrm>
            <a:prstGeom prst="roundRect">
              <a:avLst/>
            </a:prstGeom>
            <a:solidFill>
              <a:srgbClr val="FFFF00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4627" y="3765686"/>
              <a:ext cx="2143507" cy="109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uk-UA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Універсал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ts val="4000"/>
                </a:lnSpc>
              </a:pPr>
              <a:endPara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6409189" y="3490393"/>
            <a:ext cx="2165125" cy="121205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6384023" y="3731434"/>
            <a:ext cx="224062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Декларація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1551" y="1528008"/>
            <a:ext cx="6422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  в  </a:t>
            </a:r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якому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проголошено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Акт  </a:t>
            </a:r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Злуки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>
            <a:hlinkClick r:id="rId5" action="ppaction://hlinksldjump"/>
          </p:cNvPr>
          <p:cNvSpPr/>
          <p:nvPr/>
        </p:nvSpPr>
        <p:spPr>
          <a:xfrm>
            <a:off x="377505" y="3305262"/>
            <a:ext cx="2407640" cy="1558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6" action="ppaction://hlinksldjump"/>
          </p:cNvPr>
          <p:cNvSpPr/>
          <p:nvPr/>
        </p:nvSpPr>
        <p:spPr>
          <a:xfrm>
            <a:off x="3340390" y="3305262"/>
            <a:ext cx="2407640" cy="1558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>
            <a:off x="6268048" y="3288932"/>
            <a:ext cx="2407640" cy="1558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4" name="Дуга 23"/>
          <p:cNvSpPr/>
          <p:nvPr/>
        </p:nvSpPr>
        <p:spPr>
          <a:xfrm>
            <a:off x="7778057" y="5494463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4925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47717" y="385640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правильну 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146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2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7" y="4440955"/>
            <a:ext cx="5852172" cy="29260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01500" y="1118366"/>
            <a:ext cx="86745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проголошення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Акту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Злуки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українська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держава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отримала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назву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6823" y="3245742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0445" y="3439968"/>
            <a:ext cx="2288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Народна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08472" y="3245742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427839" y="3751166"/>
            <a:ext cx="2288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20122" y="3245742"/>
            <a:ext cx="2355566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353744" y="3645259"/>
            <a:ext cx="2288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Карпатська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378831" y="3128608"/>
            <a:ext cx="2575965" cy="2176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5" action="ppaction://hlinksldjump"/>
          </p:cNvPr>
          <p:cNvSpPr/>
          <p:nvPr/>
        </p:nvSpPr>
        <p:spPr>
          <a:xfrm>
            <a:off x="3298272" y="3095657"/>
            <a:ext cx="2575965" cy="2176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5" action="ppaction://hlinksldjump"/>
          </p:cNvPr>
          <p:cNvSpPr/>
          <p:nvPr/>
        </p:nvSpPr>
        <p:spPr>
          <a:xfrm>
            <a:off x="6217713" y="3107023"/>
            <a:ext cx="2575965" cy="21764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3" name="Дуга 22"/>
          <p:cNvSpPr/>
          <p:nvPr/>
        </p:nvSpPr>
        <p:spPr>
          <a:xfrm>
            <a:off x="7778057" y="5494463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8100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47717" y="149663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правильну 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9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7" y="4206064"/>
            <a:ext cx="5852172" cy="29260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580571" y="3494924"/>
            <a:ext cx="2038764" cy="1206760"/>
            <a:chOff x="580571" y="3494924"/>
            <a:chExt cx="2038764" cy="12067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80571" y="3494924"/>
              <a:ext cx="2038764" cy="1206760"/>
            </a:xfrm>
            <a:prstGeom prst="roundRect">
              <a:avLst/>
            </a:prstGeom>
            <a:solidFill>
              <a:srgbClr val="FFFF00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2452" y="3765686"/>
              <a:ext cx="1946883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uk-UA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Варшаві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544627" y="3489634"/>
            <a:ext cx="2143507" cy="1394307"/>
            <a:chOff x="3544627" y="3489634"/>
            <a:chExt cx="2143507" cy="1394307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552618" y="3489634"/>
              <a:ext cx="2038764" cy="1212050"/>
            </a:xfrm>
            <a:prstGeom prst="roundRect">
              <a:avLst/>
            </a:prstGeom>
            <a:solidFill>
              <a:srgbClr val="FFFF00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4627" y="3765686"/>
              <a:ext cx="2143507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uk-UA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Львові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ts val="4000"/>
                </a:lnSpc>
              </a:pPr>
              <a:endPara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6409189" y="3490393"/>
            <a:ext cx="2165125" cy="121205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6384023" y="3731434"/>
            <a:ext cx="224062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Києві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708" y="1162385"/>
            <a:ext cx="86745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Столиця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Західноукраїнської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Народної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Республіки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(ЗУНР)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спочатку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знаходилася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у:</a:t>
            </a:r>
            <a:endParaRPr lang="ru-RU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5" action="ppaction://hlinksldjump"/>
          </p:cNvPr>
          <p:cNvSpPr/>
          <p:nvPr/>
        </p:nvSpPr>
        <p:spPr>
          <a:xfrm>
            <a:off x="401912" y="3272193"/>
            <a:ext cx="2358065" cy="1745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3392967" y="3272193"/>
            <a:ext cx="2358065" cy="1745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5" action="ppaction://hlinksldjump"/>
          </p:cNvPr>
          <p:cNvSpPr/>
          <p:nvPr/>
        </p:nvSpPr>
        <p:spPr>
          <a:xfrm>
            <a:off x="6273048" y="3225468"/>
            <a:ext cx="2358065" cy="1745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2" name="Дуга 21"/>
          <p:cNvSpPr/>
          <p:nvPr/>
        </p:nvSpPr>
        <p:spPr>
          <a:xfrm>
            <a:off x="7778057" y="5494463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8100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47717" y="252905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правильну 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934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3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7" y="4440955"/>
            <a:ext cx="5852172" cy="29260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01500" y="1265972"/>
            <a:ext cx="8674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Об'єднання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українських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земель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відбулося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</a:t>
            </a:r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прагнення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9335" y="3107771"/>
            <a:ext cx="3395669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0826" y="3209664"/>
            <a:ext cx="3362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українців</a:t>
            </a: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жити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одній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державі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95564" y="3107771"/>
            <a:ext cx="3424180" cy="1958112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017092" y="3230098"/>
            <a:ext cx="31811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австрійців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створити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окрему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державу</a:t>
            </a:r>
          </a:p>
        </p:txBody>
      </p:sp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04" y="2993130"/>
            <a:ext cx="3713284" cy="2228773"/>
          </a:xfrm>
          <a:prstGeom prst="rect">
            <a:avLst/>
          </a:prstGeom>
        </p:spPr>
      </p:pic>
      <p:pic>
        <p:nvPicPr>
          <p:cNvPr id="13" name="Рисунок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875" y="2972440"/>
            <a:ext cx="3713284" cy="22287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Дуга 14"/>
          <p:cNvSpPr/>
          <p:nvPr/>
        </p:nvSpPr>
        <p:spPr>
          <a:xfrm>
            <a:off x="7778057" y="5494463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8100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47717" y="342642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правильну 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5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7" y="4206064"/>
            <a:ext cx="5852172" cy="29260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580571" y="3494924"/>
            <a:ext cx="2038764" cy="1206760"/>
            <a:chOff x="580571" y="3494924"/>
            <a:chExt cx="2038764" cy="12067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80571" y="3494924"/>
              <a:ext cx="2038764" cy="1206760"/>
            </a:xfrm>
            <a:prstGeom prst="roundRect">
              <a:avLst/>
            </a:prstGeom>
            <a:solidFill>
              <a:srgbClr val="FFFF00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1720" y="3793012"/>
              <a:ext cx="1946883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2018</a:t>
              </a:r>
              <a:endPara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81434" y="3489634"/>
            <a:ext cx="2143507" cy="1421633"/>
            <a:chOff x="3481434" y="3489634"/>
            <a:chExt cx="2143507" cy="142163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552618" y="3489634"/>
              <a:ext cx="2038764" cy="1212050"/>
            </a:xfrm>
            <a:prstGeom prst="roundRect">
              <a:avLst/>
            </a:prstGeom>
            <a:solidFill>
              <a:srgbClr val="FFFF00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00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81434" y="3793012"/>
              <a:ext cx="2143507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uk-UA" sz="4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2019</a:t>
              </a:r>
              <a:endPara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ts val="4000"/>
                </a:lnSpc>
              </a:pPr>
              <a:endPara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6409189" y="3490393"/>
            <a:ext cx="2165125" cy="121205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6371438" y="3809436"/>
            <a:ext cx="224062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708" y="1607996"/>
            <a:ext cx="8674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Дня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Соборності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Акту </a:t>
            </a:r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Злуки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відзначали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в:</a:t>
            </a:r>
            <a:endParaRPr lang="ru-RU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5" action="ppaction://hlinksldjump"/>
          </p:cNvPr>
          <p:cNvSpPr/>
          <p:nvPr/>
        </p:nvSpPr>
        <p:spPr>
          <a:xfrm>
            <a:off x="401912" y="3272193"/>
            <a:ext cx="2358065" cy="1745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3342851" y="3222823"/>
            <a:ext cx="2358065" cy="1745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5" action="ppaction://hlinksldjump"/>
          </p:cNvPr>
          <p:cNvSpPr/>
          <p:nvPr/>
        </p:nvSpPr>
        <p:spPr>
          <a:xfrm>
            <a:off x="6317623" y="3207710"/>
            <a:ext cx="2358065" cy="1745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2" name="Дуга 21"/>
          <p:cNvSpPr/>
          <p:nvPr/>
        </p:nvSpPr>
        <p:spPr>
          <a:xfrm>
            <a:off x="7778057" y="5494463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8100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47717" y="385640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правильну 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02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3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27" y="4206064"/>
            <a:ext cx="5852172" cy="2926086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7782887" y="5503490"/>
            <a:ext cx="975711" cy="975711"/>
          </a:xfrm>
          <a:prstGeom prst="ellipse">
            <a:avLst/>
          </a:prstGeom>
          <a:solidFill>
            <a:srgbClr val="FFF71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580571" y="3494924"/>
            <a:ext cx="2038764" cy="1206760"/>
            <a:chOff x="580571" y="3494924"/>
            <a:chExt cx="2038764" cy="120676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80571" y="3494924"/>
              <a:ext cx="2038764" cy="1206760"/>
            </a:xfrm>
            <a:prstGeom prst="roundRect">
              <a:avLst/>
            </a:prstGeom>
            <a:solidFill>
              <a:srgbClr val="FFFF00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2452" y="3765686"/>
              <a:ext cx="1946883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uk-UA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Києві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544627" y="3489634"/>
            <a:ext cx="2143507" cy="1394307"/>
            <a:chOff x="3544627" y="3489634"/>
            <a:chExt cx="2143507" cy="1394307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552618" y="3489634"/>
              <a:ext cx="2038764" cy="1212050"/>
            </a:xfrm>
            <a:prstGeom prst="roundRect">
              <a:avLst/>
            </a:prstGeom>
            <a:solidFill>
              <a:srgbClr val="FFFF00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4627" y="3765686"/>
              <a:ext cx="2143507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uk-UA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Харкові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ts val="4000"/>
                </a:lnSpc>
              </a:pPr>
              <a:endPara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6409189" y="3490393"/>
            <a:ext cx="2165125" cy="1212050"/>
          </a:xfrm>
          <a:prstGeom prst="round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6384023" y="3731434"/>
            <a:ext cx="224062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Львові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708" y="1255310"/>
            <a:ext cx="86745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Українська</a:t>
            </a:r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Народна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Республіка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(УНР) —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українська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держава </a:t>
            </a:r>
            <a:r>
              <a:rPr lang="ru-RU" sz="44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столицею в:</a:t>
            </a:r>
            <a:endParaRPr lang="ru-RU" sz="44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5" action="ppaction://hlinksldjump"/>
          </p:cNvPr>
          <p:cNvSpPr/>
          <p:nvPr/>
        </p:nvSpPr>
        <p:spPr>
          <a:xfrm>
            <a:off x="401912" y="3303399"/>
            <a:ext cx="2358065" cy="161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6" action="ppaction://hlinksldjump"/>
          </p:cNvPr>
          <p:cNvSpPr/>
          <p:nvPr/>
        </p:nvSpPr>
        <p:spPr>
          <a:xfrm>
            <a:off x="3340390" y="3303399"/>
            <a:ext cx="2358065" cy="161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>
            <a:off x="6288703" y="3357275"/>
            <a:ext cx="2358065" cy="1611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83" y="5579811"/>
            <a:ext cx="610141" cy="80989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2" name="Дуга 21"/>
          <p:cNvSpPr/>
          <p:nvPr/>
        </p:nvSpPr>
        <p:spPr>
          <a:xfrm>
            <a:off x="7778057" y="5494463"/>
            <a:ext cx="984738" cy="984738"/>
          </a:xfrm>
          <a:prstGeom prst="arc">
            <a:avLst>
              <a:gd name="adj1" fmla="val 16200000"/>
              <a:gd name="adj2" fmla="val 13364725"/>
            </a:avLst>
          </a:prstGeom>
          <a:ln w="38100" cap="rnd">
            <a:solidFill>
              <a:srgbClr val="217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100117" y="250449"/>
            <a:ext cx="7382150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54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Вкажи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uk-UA" sz="5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правильну </a:t>
            </a:r>
            <a:r>
              <a:rPr lang="uk-UA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відповідь:</a:t>
            </a:r>
            <a:endParaRPr lang="ru-RU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3288" y="5488742"/>
            <a:ext cx="991777" cy="991777"/>
          </a:xfrm>
          <a:prstGeom prst="rect">
            <a:avLst/>
          </a:prstGeom>
          <a:pattFill prst="pct70">
            <a:fgClr>
              <a:srgbClr val="FFFF00"/>
            </a:fgClr>
            <a:bgClr>
              <a:schemeClr val="bg1"/>
            </a:bgClr>
          </a:pattFill>
          <a:ln w="41275">
            <a:solidFill>
              <a:srgbClr val="217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2700">
                  <a:solidFill>
                    <a:srgbClr val="2172C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FF">
                      <a:alpha val="43000"/>
                    </a:srgbClr>
                  </a:outerShdw>
                </a:effectLst>
              </a:rPr>
              <a:t>Акт Злуки</a:t>
            </a:r>
            <a:endParaRPr lang="ru-RU" sz="2400" b="1" dirty="0">
              <a:ln w="12700">
                <a:solidFill>
                  <a:srgbClr val="2172C9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FF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6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3" grpId="0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1467</TotalTime>
  <Words>437</Words>
  <Application>Microsoft Office PowerPoint</Application>
  <PresentationFormat>Экран (4:3)</PresentationFormat>
  <Paragraphs>130</Paragraphs>
  <Slides>38</Slides>
  <Notes>0</Notes>
  <HiddenSlides>37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Lavronenko</dc:creator>
  <cp:lastModifiedBy>nota</cp:lastModifiedBy>
  <cp:revision>150</cp:revision>
  <dcterms:created xsi:type="dcterms:W3CDTF">2024-01-03T14:17:29Z</dcterms:created>
  <dcterms:modified xsi:type="dcterms:W3CDTF">2025-04-02T16:03:25Z</dcterms:modified>
</cp:coreProperties>
</file>